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94" r:id="rId2"/>
    <p:sldId id="296" r:id="rId3"/>
    <p:sldId id="297" r:id="rId4"/>
    <p:sldId id="302" r:id="rId5"/>
  </p:sldIdLst>
  <p:sldSz cx="9144000" cy="6858000" type="screen4x3"/>
  <p:notesSz cx="7315200" cy="12344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617221"/>
          </a:xfrm>
          <a:prstGeom prst="rect">
            <a:avLst/>
          </a:prstGeom>
        </p:spPr>
        <p:txBody>
          <a:bodyPr vert="horz" lIns="112330" tIns="56164" rIns="112330" bIns="561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617221"/>
          </a:xfrm>
          <a:prstGeom prst="rect">
            <a:avLst/>
          </a:prstGeom>
        </p:spPr>
        <p:txBody>
          <a:bodyPr vert="horz" lIns="112330" tIns="56164" rIns="112330" bIns="561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fld id="{44E06BE5-25A7-44C8-AB79-AF84E9339FD7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11725038"/>
            <a:ext cx="3169920" cy="617221"/>
          </a:xfrm>
          <a:prstGeom prst="rect">
            <a:avLst/>
          </a:prstGeom>
        </p:spPr>
        <p:txBody>
          <a:bodyPr vert="horz" lIns="112330" tIns="56164" rIns="112330" bIns="561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587" y="11725038"/>
            <a:ext cx="3169920" cy="617221"/>
          </a:xfrm>
          <a:prstGeom prst="rect">
            <a:avLst/>
          </a:prstGeom>
        </p:spPr>
        <p:txBody>
          <a:bodyPr vert="horz" lIns="112330" tIns="56164" rIns="112330" bIns="561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fld id="{41F69B80-8232-416C-8F98-CC1DCC29CE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4658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617221"/>
          </a:xfrm>
          <a:prstGeom prst="rect">
            <a:avLst/>
          </a:prstGeom>
        </p:spPr>
        <p:txBody>
          <a:bodyPr vert="horz" lIns="112330" tIns="56164" rIns="112330" bIns="561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617221"/>
          </a:xfrm>
          <a:prstGeom prst="rect">
            <a:avLst/>
          </a:prstGeom>
        </p:spPr>
        <p:txBody>
          <a:bodyPr vert="horz" lIns="112330" tIns="56164" rIns="112330" bIns="561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fld id="{90C19034-6522-43D2-B524-F0B153D67A98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925513"/>
            <a:ext cx="6172200" cy="462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330" tIns="56164" rIns="112330" bIns="5616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1" y="5863591"/>
            <a:ext cx="5852160" cy="5554981"/>
          </a:xfrm>
          <a:prstGeom prst="rect">
            <a:avLst/>
          </a:prstGeom>
        </p:spPr>
        <p:txBody>
          <a:bodyPr vert="horz" lIns="112330" tIns="56164" rIns="112330" bIns="56164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1725038"/>
            <a:ext cx="3169920" cy="617221"/>
          </a:xfrm>
          <a:prstGeom prst="rect">
            <a:avLst/>
          </a:prstGeom>
        </p:spPr>
        <p:txBody>
          <a:bodyPr vert="horz" lIns="112330" tIns="56164" rIns="112330" bIns="561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11725038"/>
            <a:ext cx="3169920" cy="617221"/>
          </a:xfrm>
          <a:prstGeom prst="rect">
            <a:avLst/>
          </a:prstGeom>
        </p:spPr>
        <p:txBody>
          <a:bodyPr vert="horz" lIns="112330" tIns="56164" rIns="112330" bIns="561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fld id="{5A98A862-5F51-4391-99D9-F0B72515A3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2928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99FD9-1313-4366-9FD3-1A3ABA6B7404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6D17-F24D-4145-8726-438887BF54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A2F4-6F83-4AF5-9F4C-8F661A436882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64198-D39D-494B-8DDB-237293AEE7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9DB25-5017-4EBA-9E2C-46E87040D9D6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AD49A-46C7-4708-BC44-5FFEA51E41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A4B8-0EC5-4879-8044-7C3B276B9EA0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A2C06-9F57-4478-B2D6-66264A5F91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C88D-7E41-4F96-8686-AF28E6885E4F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49A57-7B6E-44DD-8F64-AB20D37C16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D2793-A990-4F32-BB31-905A3875283C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EA21F-29E9-4957-85B0-818E2F3660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26CB1-A4FB-4E1B-83AA-8BD79B37401F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98FEA-0CA2-429A-8017-53035CAEAC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7F4E-3E1C-4D03-8DA6-DB71C6A4F185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5EBF-9249-4F23-B329-D408880D8E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033EE-BE55-4C0F-BB1D-1757B6C5F22E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5DC3-63A2-47DA-9A35-9937995388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2833-729A-439D-86E3-9CC8971EF059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60A5-A6DC-49AC-966E-D098DC0C1F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ângulo retângulo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a livre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904A-B8AC-495E-966E-CD18F8F20F70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4F8B0-FDD9-48DF-A81D-59C3B99E1D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8FA753-BEAE-4178-815B-3991EA2DCA7A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5A73DA-94B5-43CA-8BC0-724BEFA62B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1033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9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ibcomposites.com.br/Literatura-Artigos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9" descr="Nova imagem CR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600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13" descr="Tanque alumar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21399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15" descr="amostra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1950" y="3419610"/>
            <a:ext cx="243205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7" descr="amostra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9019" y="1472566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55769" y="5273625"/>
            <a:ext cx="2088232" cy="170815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Imagem 8" descr="FABRICATI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3933056"/>
            <a:ext cx="1944216" cy="23297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5263" y="0"/>
            <a:ext cx="2598737" cy="1554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6" descr="DSC0714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941396"/>
            <a:ext cx="2555776" cy="191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9" descr="LOGO%20IBCOM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9521" y="0"/>
            <a:ext cx="2755741" cy="157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9848" y="1624468"/>
            <a:ext cx="324961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0" y="2824439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TECNOLOGIA SOB MEDIDA PARA SUA EMPRESA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331629"/>
            <a:ext cx="2555776" cy="25557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98921" y="5961639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-2294981" y="1665594"/>
            <a:ext cx="864096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FFFF00"/>
                </a:solidFill>
              </a:rPr>
              <a:t>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6205" y="762421"/>
            <a:ext cx="888576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/>
              <a:t>TEMA: EQUIPAMENTOS EM COMPÓSITOS PARA A</a:t>
            </a:r>
            <a:br>
              <a:rPr lang="pt-BR" sz="2800" b="1" dirty="0"/>
            </a:br>
            <a:r>
              <a:rPr lang="pt-BR" sz="2800" b="1" dirty="0"/>
              <a:t> INDÚSTRIA DE SANEAMENTO</a:t>
            </a:r>
          </a:p>
          <a:p>
            <a:pPr algn="ctr"/>
            <a:endParaRPr lang="pt-BR" b="1" dirty="0"/>
          </a:p>
        </p:txBody>
      </p:sp>
      <p:pic>
        <p:nvPicPr>
          <p:cNvPr id="1026" name="Picture 2" descr="https://lh3.googleusercontent.com/PrnT7Rv3kWBBGUMrIU8kMWB8tYZI749kJJ-l6VrIi369sgwXqLjtfgZYMXg4zBVnPhKIs6QlE_Yd9Zgw06OhqClVOyKcJV2Hh-nzwH0MMLtAeflFcxPM5QsjGpRKal2huqNTUrXFf24yncAKEnVeantBAIfDfBJJapK7wMLwGumqUBZ1CKgj5oNu7N_xOAot3vTXnqGmhpeMHfthaq5n80v24_4asp5ebeIPBm_pSMmNQflzyDWr24QIq4ODmgkmlxq7N4KXtS5vMuQur-qjgTQdF4Fn7vaqUqlVsd3fqjZOLFN5gqtA5t4zRLFR7rlUGqYEpPtZCLusNBsrqVYin5wrTnk7KSlEQKE3JAa9DK7RVK5_xA-5Jfn4R19wjB-DnU1sWH0k2T48KqqmaUz-8ISYmG6E6ffxJ1nqfpYp759WrNgvpjOV-SearkARpPaV4uxzHDpjQYxd5zeWHHGmL-46koSCbfRzs7T4QW-_DzYcEjtBqGHPtlxeS9NnWdJUBBNaFi4qbMJ1NvWr8hRc86bx4c684xZP8Xye_8y3Igekj2RmwIrPxw7Mc1sB70wC1AuXy7-K7fS0NoL0SOaws8GnjW1NpnJncHRaqvxtiSdDCKJnBw=s512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49" y="5626116"/>
            <a:ext cx="1220323" cy="122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6205" y="2391369"/>
            <a:ext cx="8280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OBJETIVO: DEBATER COM OS USUÁRIOS DE TUBOS E TANQUES </a:t>
            </a:r>
          </a:p>
          <a:p>
            <a:r>
              <a:rPr lang="pt-BR" b="1" dirty="0"/>
              <a:t>EM COMPÓSITOS QUAIS AS DIFICULDADES E DÚVIDAS NA UTILIZAÇÃO</a:t>
            </a:r>
          </a:p>
          <a:p>
            <a:r>
              <a:rPr lang="pt-BR" b="1" dirty="0"/>
              <a:t>DESTES EQUIPAMENTOS.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2907614" y="164733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/>
              <a:t>PROGRAMA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87474" y="1343293"/>
            <a:ext cx="88500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DISCUSSÃO DOS MODOS DE FALHA DOS COMPÓSITOS EM EQUIPAMENTOS PARA SANEAMENTO ; Eng. Antônio Carvalho – IBCom 60 min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EXPERIÊNCIA NA UTILIZAÇÃO DE COMPÓSITOS NA INDÚSTRIA DE SANEAMENTO : SABESP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DEBATE ENTRE USUÁRIOS DE EQUIPAMENTOS EM COMPÓSITOS E TECNICOS PREVIAMENTE CADASTRADOS.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CONCLUSÃO E APROVAÇÃO DE AÇÕES FUTURAS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lh3.googleusercontent.com/PrnT7Rv3kWBBGUMrIU8kMWB8tYZI749kJJ-l6VrIi369sgwXqLjtfgZYMXg4zBVnPhKIs6QlE_Yd9Zgw06OhqClVOyKcJV2Hh-nzwH0MMLtAeflFcxPM5QsjGpRKal2huqNTUrXFf24yncAKEnVeantBAIfDfBJJapK7wMLwGumqUBZ1CKgj5oNu7N_xOAot3vTXnqGmhpeMHfthaq5n80v24_4asp5ebeIPBm_pSMmNQflzyDWr24QIq4ODmgkmlxq7N4KXtS5vMuQur-qjgTQdF4Fn7vaqUqlVsd3fqjZOLFN5gqtA5t4zRLFR7rlUGqYEpPtZCLusNBsrqVYin5wrTnk7KSlEQKE3JAa9DK7RVK5_xA-5Jfn4R19wjB-DnU1sWH0k2T48KqqmaUz-8ISYmG6E6ffxJ1nqfpYp759WrNgvpjOV-SearkARpPaV4uxzHDpjQYxd5zeWHHGmL-46koSCbfRzs7T4QW-_DzYcEjtBqGHPtlxeS9NnWdJUBBNaFi4qbMJ1NvWr8hRc86bx4c684xZP8Xye_8y3Igekj2RmwIrPxw7Mc1sB70wC1AuXy7-K7fS0NoL0SOaws8GnjW1NpnJncHRaqvxtiSdDCKJnBw=s512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68" y="5637677"/>
            <a:ext cx="1220323" cy="122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4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67544" y="2852936"/>
            <a:ext cx="8136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DENTRO DE 10 DIAS AS APRESENTAÇÕES FEITAS NESTE SEMINÁRIO ESTARAÃO DISPONIVEIS NO SITE DO IBCom. </a:t>
            </a:r>
            <a:r>
              <a:rPr lang="pt-BR" sz="2000" b="1" dirty="0">
                <a:hlinkClick r:id="rId2"/>
              </a:rPr>
              <a:t>http://ibcomposites.com.br/Literatura-Artigos/</a:t>
            </a:r>
            <a:endParaRPr lang="pt-BR" sz="2000" b="1" dirty="0"/>
          </a:p>
          <a:p>
            <a:pPr algn="ctr"/>
            <a:endParaRPr lang="pt-BR" b="1" dirty="0">
              <a:solidFill>
                <a:srgbClr val="FFFF00"/>
              </a:solidFill>
            </a:endParaRPr>
          </a:p>
        </p:txBody>
      </p:sp>
      <p:pic>
        <p:nvPicPr>
          <p:cNvPr id="9" name="Picture 2" descr="https://lh3.googleusercontent.com/PrnT7Rv3kWBBGUMrIU8kMWB8tYZI749kJJ-l6VrIi369sgwXqLjtfgZYMXg4zBVnPhKIs6QlE_Yd9Zgw06OhqClVOyKcJV2Hh-nzwH0MMLtAeflFcxPM5QsjGpRKal2huqNTUrXFf24yncAKEnVeantBAIfDfBJJapK7wMLwGumqUBZ1CKgj5oNu7N_xOAot3vTXnqGmhpeMHfthaq5n80v24_4asp5ebeIPBm_pSMmNQflzyDWr24QIq4ODmgkmlxq7N4KXtS5vMuQur-qjgTQdF4Fn7vaqUqlVsd3fqjZOLFN5gqtA5t4zRLFR7rlUGqYEpPtZCLusNBsrqVYin5wrTnk7KSlEQKE3JAa9DK7RVK5_xA-5Jfn4R19wjB-DnU1sWH0k2T48KqqmaUz-8ISYmG6E6ffxJ1nqfpYp759WrNgvpjOV-SearkARpPaV4uxzHDpjQYxd5zeWHHGmL-46koSCbfRzs7T4QW-_DzYcEjtBqGHPtlxeS9NnWdJUBBNaFi4qbMJ1NvWr8hRc86bx4c684xZP8Xye_8y3Igekj2RmwIrPxw7Mc1sB70wC1AuXy7-K7fS0NoL0SOaws8GnjW1NpnJncHRaqvxtiSdDCKJnBw=s512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49" y="5626116"/>
            <a:ext cx="1220323" cy="122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130</Words>
  <Application>Microsoft Office PowerPoint</Application>
  <PresentationFormat>Apresentação na tela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Constantia</vt:lpstr>
      <vt:lpstr>Times New Roman</vt:lpstr>
      <vt:lpstr>Wingdings 2</vt:lpstr>
      <vt:lpstr>Fluxo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 Carvalho</dc:creator>
  <cp:lastModifiedBy>Francisco Carvalho</cp:lastModifiedBy>
  <cp:revision>38</cp:revision>
  <dcterms:modified xsi:type="dcterms:W3CDTF">2017-05-29T13:02:50Z</dcterms:modified>
</cp:coreProperties>
</file>